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97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6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886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9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4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35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69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03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83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92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7BC8E-04B1-4960-8EC7-51FC49F892C7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7DC07-C730-4475-ADDB-0F2714EC0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10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Отчет о проведенной акции</a:t>
            </a:r>
            <a:br>
              <a:rPr lang="ru-RU" dirty="0" smtClean="0"/>
            </a:br>
            <a:r>
              <a:rPr lang="ru-RU" dirty="0" smtClean="0"/>
              <a:t>«Поделись улыбкой»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МБОУ «</a:t>
            </a:r>
            <a:r>
              <a:rPr lang="ru-RU" dirty="0" err="1" smtClean="0"/>
              <a:t>Верхнеуратьминская</a:t>
            </a:r>
            <a:r>
              <a:rPr lang="ru-RU" dirty="0" smtClean="0"/>
              <a:t> ООШ»</a:t>
            </a:r>
          </a:p>
          <a:p>
            <a:r>
              <a:rPr lang="ru-RU" dirty="0" smtClean="0"/>
              <a:t>ДОО «Дружба»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26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smtClean="0"/>
              <a:t>От улыбки станет всем теплей!»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Актив нашей дружины приготовили листовки, которые призывают жителей к </a:t>
            </a:r>
            <a:r>
              <a:rPr lang="ru-RU" dirty="0"/>
              <a:t>З</a:t>
            </a:r>
            <a:r>
              <a:rPr lang="ru-RU" dirty="0" smtClean="0"/>
              <a:t>ОЖ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48880"/>
            <a:ext cx="2130884" cy="2841179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Жители села вместе с листовками получили в подарок не только яркий шарик, но и улыбки!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276872"/>
            <a:ext cx="2691044" cy="2018283"/>
          </a:xfrm>
        </p:spPr>
      </p:pic>
      <p:pic>
        <p:nvPicPr>
          <p:cNvPr id="1027" name="Picture 3" descr="C:\Users\Ирина\Desktop\13-14 уч г кция первокл и дорога\P10307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307234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2125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48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Отчет о проведенной акции «Поделись улыбкой»</vt:lpstr>
      <vt:lpstr>«От улыбки станет всем теплей!»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проведенной акции «Поделись улыбкой»</dc:title>
  <dc:creator>Ирина</dc:creator>
  <cp:lastModifiedBy>Ирина</cp:lastModifiedBy>
  <cp:revision>2</cp:revision>
  <dcterms:created xsi:type="dcterms:W3CDTF">2013-09-23T05:23:12Z</dcterms:created>
  <dcterms:modified xsi:type="dcterms:W3CDTF">2013-09-23T05:36:58Z</dcterms:modified>
</cp:coreProperties>
</file>